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10691800" cx="7559675"/>
  <p:notesSz cx="6858000" cy="9144000"/>
  <p:embeddedFontLst>
    <p:embeddedFont>
      <p:font typeface="Play"/>
      <p:regular r:id="rId7"/>
      <p:bold r:id="rId8"/>
    </p:embeddedFont>
    <p:embeddedFont>
      <p:font typeface="Montserrat Black"/>
      <p:bold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  <p:embeddedFont>
      <p:font typeface="Pathway Gothic One"/>
      <p:regular r:id="rId15"/>
    </p:embeddedFont>
    <p:embeddedFont>
      <p:font typeface="Prais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mT8qRX0YZ5+MwsRwNEbRT2MuY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MontserratBlack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Black-bold.fntdata"/><Relationship Id="rId15" Type="http://schemas.openxmlformats.org/officeDocument/2006/relationships/font" Target="fonts/PathwayGothicOne-regular.fntdata"/><Relationship Id="rId14" Type="http://schemas.openxmlformats.org/officeDocument/2006/relationships/font" Target="fonts/Montserrat-boldItalic.fntdata"/><Relationship Id="rId17" Type="http://customschemas.google.com/relationships/presentationmetadata" Target="metadata"/><Relationship Id="rId16" Type="http://schemas.openxmlformats.org/officeDocument/2006/relationships/font" Target="fonts/Prais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e1a54ebef2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g2e1a54ebef2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6d804e9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g2d6d804e94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o de Título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Play"/>
              <a:buNone/>
              <a:defRPr sz="49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1pPr>
            <a:lvl2pPr lvl="1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/>
            </a:lvl2pPr>
            <a:lvl3pPr lvl="2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3pPr>
            <a:lvl4pPr lvl="3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4pPr>
            <a:lvl5pPr lvl="4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5pPr>
            <a:lvl6pPr lvl="5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6pPr>
            <a:lvl7pPr lvl="6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7pPr>
            <a:lvl8pPr lvl="7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8pPr>
            <a:lvl9pPr lvl="8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387910" y="2978019"/>
            <a:ext cx="6783857" cy="6520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e Texto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1694512" y="4284621"/>
            <a:ext cx="9060817" cy="16300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-1612846" y="2701814"/>
            <a:ext cx="9060817" cy="4795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Objeto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cção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Play"/>
              <a:buNone/>
              <a:defRPr sz="49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rgbClr val="757575"/>
              </a:buClr>
              <a:buSzPts val="1984"/>
              <a:buNone/>
              <a:defRPr sz="1984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653"/>
              <a:buNone/>
              <a:defRPr sz="1653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488"/>
              <a:buNone/>
              <a:defRPr sz="1488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757575"/>
              </a:buClr>
              <a:buSzPts val="1323"/>
              <a:buNone/>
              <a:defRPr sz="1323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7" name="Google Shape;27;p5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Duplo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b="1" sz="1653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b="1" sz="1488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3" type="body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b="1" sz="1653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b="1" sz="1488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9pPr>
          </a:lstStyle>
          <a:p/>
        </p:txBody>
      </p:sp>
      <p:sp>
        <p:nvSpPr>
          <p:cNvPr id="42" name="Google Shape;42;p7"/>
          <p:cNvSpPr txBox="1"/>
          <p:nvPr>
            <p:ph idx="4" type="body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 Título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Play"/>
              <a:buNone/>
              <a:defRPr sz="264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6557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5"/>
              <a:buChar char="•"/>
              <a:defRPr sz="2645"/>
            </a:lvl1pPr>
            <a:lvl2pPr indent="-375602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2315"/>
              <a:buChar char="•"/>
              <a:defRPr sz="2315"/>
            </a:lvl2pPr>
            <a:lvl3pPr indent="-354583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Char char="•"/>
              <a:defRPr sz="1984"/>
            </a:lvl3pPr>
            <a:lvl4pPr indent="-333565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4pPr>
            <a:lvl5pPr indent="-333565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5pPr>
            <a:lvl6pPr indent="-333565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6pPr>
            <a:lvl7pPr indent="-333565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7pPr>
            <a:lvl8pPr indent="-333565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8pPr>
            <a:lvl9pPr indent="-333565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Play"/>
              <a:buNone/>
              <a:defRPr sz="264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indent="-228600" lvl="1" marL="914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indent="-228600" lvl="2" marL="1371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indent="-228600" lvl="3" marL="1828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indent="-228600" lvl="4" marL="22860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indent="-228600" lvl="5" marL="2743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indent="-228600" lvl="6" marL="32004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indent="-228600" lvl="7" marL="3657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indent="-228600" lvl="8" marL="41148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Play"/>
              <a:buNone/>
              <a:defRPr b="0" i="0" sz="3637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5602" lvl="0" marL="457200" marR="0" rtl="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Char char="•"/>
              <a:defRPr b="0" i="0" sz="231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4583" lvl="1" marL="9144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3565" lvl="2" marL="13716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Char char="•"/>
              <a:defRPr b="0" i="0" sz="165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088" lvl="3" marL="18288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088" lvl="4" marL="22860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088" lvl="5" marL="27432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088" lvl="6" marL="32004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088" lvl="7" marL="36576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088" lvl="8" marL="41148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b="0" i="0" sz="148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2"/>
              <a:buFont typeface="Arial"/>
              <a:buNone/>
              <a:defRPr b="0" i="0" sz="99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980"/>
            <a:ext cx="7559675" cy="1068985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1a54ebef2_3_0"/>
          <p:cNvSpPr txBox="1"/>
          <p:nvPr/>
        </p:nvSpPr>
        <p:spPr>
          <a:xfrm>
            <a:off x="2287876" y="8138175"/>
            <a:ext cx="3990600" cy="12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Dia da Semana </a:t>
            </a: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| </a:t>
            </a: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Horário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Atividade (Responsável)</a:t>
            </a:r>
            <a:endParaRPr sz="23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pic>
        <p:nvPicPr>
          <p:cNvPr id="86" name="Google Shape;86;g2e1a54ebef2_3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5482889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g2e1a54ebef2_3_0"/>
          <p:cNvSpPr txBox="1"/>
          <p:nvPr/>
        </p:nvSpPr>
        <p:spPr>
          <a:xfrm>
            <a:off x="2303043" y="5404163"/>
            <a:ext cx="55065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Dia da Semana </a:t>
            </a: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| </a:t>
            </a: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Horário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Atividade (Responsável)</a:t>
            </a:r>
            <a:endParaRPr sz="2315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pic>
        <p:nvPicPr>
          <p:cNvPr id="88" name="Google Shape;88;g2e1a54ebef2_3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8216867"/>
            <a:ext cx="674991" cy="7398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2e1a54ebef2_3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6423423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g2e1a54ebef2_3_0"/>
          <p:cNvSpPr txBox="1"/>
          <p:nvPr/>
        </p:nvSpPr>
        <p:spPr>
          <a:xfrm>
            <a:off x="2303050" y="6345763"/>
            <a:ext cx="58608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Dia da Semana </a:t>
            </a: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| </a:t>
            </a: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Horário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Atividade (Responsável)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pic>
        <p:nvPicPr>
          <p:cNvPr id="91" name="Google Shape;91;g2e1a54ebef2_3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7320156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2e1a54ebef2_3_0"/>
          <p:cNvSpPr txBox="1"/>
          <p:nvPr/>
        </p:nvSpPr>
        <p:spPr>
          <a:xfrm>
            <a:off x="2287875" y="7241425"/>
            <a:ext cx="47061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Dia da Semana </a:t>
            </a: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| </a:t>
            </a: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Horário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Atividade (Responsável)</a:t>
            </a:r>
            <a:endParaRPr sz="2315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93" name="Google Shape;93;g2e1a54ebef2_3_0"/>
          <p:cNvSpPr txBox="1"/>
          <p:nvPr/>
        </p:nvSpPr>
        <p:spPr>
          <a:xfrm>
            <a:off x="2051988" y="2767475"/>
            <a:ext cx="3455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FFFFFF"/>
                </a:solidFill>
                <a:latin typeface="Pathway Gothic One"/>
                <a:ea typeface="Pathway Gothic One"/>
                <a:cs typeface="Pathway Gothic One"/>
                <a:sym typeface="Pathway Gothic One"/>
              </a:rPr>
              <a:t>PROGRAMAÇÃO</a:t>
            </a:r>
            <a:endParaRPr b="1" i="0" sz="4800" u="none" cap="none" strike="noStrike">
              <a:solidFill>
                <a:srgbClr val="FFFFFF"/>
              </a:solidFill>
              <a:latin typeface="Pathway Gothic One"/>
              <a:ea typeface="Pathway Gothic One"/>
              <a:cs typeface="Pathway Gothic One"/>
              <a:sym typeface="Pathway Gothic One"/>
            </a:endParaRPr>
          </a:p>
        </p:txBody>
      </p:sp>
      <p:sp>
        <p:nvSpPr>
          <p:cNvPr id="94" name="Google Shape;94;g2e1a54ebef2_3_0"/>
          <p:cNvSpPr txBox="1"/>
          <p:nvPr/>
        </p:nvSpPr>
        <p:spPr>
          <a:xfrm>
            <a:off x="1140155" y="3609550"/>
            <a:ext cx="52794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rgbClr val="F4C500"/>
                </a:solidFill>
                <a:latin typeface="Praise"/>
                <a:ea typeface="Praise"/>
                <a:cs typeface="Praise"/>
                <a:sym typeface="Praise"/>
              </a:rPr>
              <a:t>de cultura e felicidade</a:t>
            </a:r>
            <a:endParaRPr b="0" i="0" sz="5000" u="none" cap="none" strike="noStrike">
              <a:solidFill>
                <a:srgbClr val="F4C500"/>
              </a:solidFill>
              <a:latin typeface="Praise"/>
              <a:ea typeface="Praise"/>
              <a:cs typeface="Praise"/>
              <a:sym typeface="Praise"/>
            </a:endParaRPr>
          </a:p>
        </p:txBody>
      </p:sp>
      <p:pic>
        <p:nvPicPr>
          <p:cNvPr id="95" name="Google Shape;95;g2e1a54ebef2_3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4629974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2e1a54ebef2_3_0"/>
          <p:cNvSpPr txBox="1"/>
          <p:nvPr/>
        </p:nvSpPr>
        <p:spPr>
          <a:xfrm>
            <a:off x="2287863" y="4553375"/>
            <a:ext cx="51045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Dia da Semana </a:t>
            </a: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| </a:t>
            </a:r>
            <a:r>
              <a:rPr lang="pt-BR" sz="2315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Horário</a:t>
            </a:r>
            <a:endParaRPr sz="2315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lang="pt-BR" sz="2315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Atividade (Responsável)</a:t>
            </a:r>
            <a:endParaRPr sz="2315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2d6d804e94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5482889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2d6d804e942_0_0"/>
          <p:cNvSpPr txBox="1"/>
          <p:nvPr/>
        </p:nvSpPr>
        <p:spPr>
          <a:xfrm>
            <a:off x="2303043" y="5404163"/>
            <a:ext cx="55065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Terça-feira</a:t>
            </a: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| </a:t>
            </a:r>
            <a:r>
              <a:rPr b="0" i="0" lang="pt-BR" sz="2315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9h30</a:t>
            </a:r>
            <a:endParaRPr b="0" i="0" sz="2315" u="none" cap="none" strike="noStrike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Devocional | SP</a:t>
            </a:r>
            <a:endParaRPr b="0" i="0" sz="2300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03" name="Google Shape;103;g2d6d804e94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6423423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2d6d804e942_0_0"/>
          <p:cNvSpPr txBox="1"/>
          <p:nvPr/>
        </p:nvSpPr>
        <p:spPr>
          <a:xfrm>
            <a:off x="2303050" y="6345763"/>
            <a:ext cx="58608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Quarta-feira</a:t>
            </a: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| </a:t>
            </a:r>
            <a:r>
              <a:rPr b="0" i="0" lang="pt-BR" sz="2315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9h</a:t>
            </a:r>
            <a:endParaRPr b="0" i="0" sz="2315" u="none" cap="none" strike="noStrike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Devocional | CE</a:t>
            </a:r>
            <a:endParaRPr b="0" i="0" sz="2315" u="none" cap="none" strike="noStrike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pic>
        <p:nvPicPr>
          <p:cNvPr id="105" name="Google Shape;105;g2d6d804e94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7320156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2d6d804e942_0_0"/>
          <p:cNvSpPr txBox="1"/>
          <p:nvPr/>
        </p:nvSpPr>
        <p:spPr>
          <a:xfrm>
            <a:off x="2287875" y="7241425"/>
            <a:ext cx="4906500" cy="12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Quinta-feira | 15h</a:t>
            </a:r>
            <a:endParaRPr b="0" i="0" sz="2315" u="none" cap="none" strike="noStrike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Exercício de gratidão e Identidade (Gabriela Alencar)</a:t>
            </a:r>
            <a:endParaRPr b="0" i="0" sz="2315" u="none" cap="none" strike="noStrike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  <p:sp>
        <p:nvSpPr>
          <p:cNvPr id="107" name="Google Shape;107;g2d6d804e942_0_0"/>
          <p:cNvSpPr txBox="1"/>
          <p:nvPr/>
        </p:nvSpPr>
        <p:spPr>
          <a:xfrm>
            <a:off x="2051988" y="2767475"/>
            <a:ext cx="3455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FFFFFF"/>
                </a:solidFill>
                <a:latin typeface="Pathway Gothic One"/>
                <a:ea typeface="Pathway Gothic One"/>
                <a:cs typeface="Pathway Gothic One"/>
                <a:sym typeface="Pathway Gothic One"/>
              </a:rPr>
              <a:t>PROGRAMAÇÃO</a:t>
            </a:r>
            <a:endParaRPr b="1" i="0" sz="4800" u="none" cap="none" strike="noStrike">
              <a:solidFill>
                <a:srgbClr val="FFFFFF"/>
              </a:solidFill>
              <a:latin typeface="Pathway Gothic One"/>
              <a:ea typeface="Pathway Gothic One"/>
              <a:cs typeface="Pathway Gothic One"/>
              <a:sym typeface="Pathway Gothic One"/>
            </a:endParaRPr>
          </a:p>
        </p:txBody>
      </p:sp>
      <p:sp>
        <p:nvSpPr>
          <p:cNvPr id="108" name="Google Shape;108;g2d6d804e942_0_0"/>
          <p:cNvSpPr txBox="1"/>
          <p:nvPr/>
        </p:nvSpPr>
        <p:spPr>
          <a:xfrm>
            <a:off x="1140155" y="3609550"/>
            <a:ext cx="52794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pt-BR" sz="5000" u="none" cap="none" strike="noStrike">
                <a:solidFill>
                  <a:srgbClr val="F4C500"/>
                </a:solidFill>
                <a:latin typeface="Praise"/>
                <a:ea typeface="Praise"/>
                <a:cs typeface="Praise"/>
                <a:sym typeface="Praise"/>
              </a:rPr>
              <a:t>de cultura e felicidade</a:t>
            </a:r>
            <a:endParaRPr b="0" i="0" sz="5000" u="none" cap="none" strike="noStrike">
              <a:solidFill>
                <a:srgbClr val="F4C500"/>
              </a:solidFill>
              <a:latin typeface="Praise"/>
              <a:ea typeface="Praise"/>
              <a:cs typeface="Praise"/>
              <a:sym typeface="Praise"/>
            </a:endParaRPr>
          </a:p>
        </p:txBody>
      </p:sp>
      <p:pic>
        <p:nvPicPr>
          <p:cNvPr id="109" name="Google Shape;109;g2d6d804e94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4629974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2d6d804e942_0_0"/>
          <p:cNvSpPr txBox="1"/>
          <p:nvPr/>
        </p:nvSpPr>
        <p:spPr>
          <a:xfrm>
            <a:off x="2287863" y="4553375"/>
            <a:ext cx="51045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Terça-feira</a:t>
            </a:r>
            <a:r>
              <a:rPr b="0" i="0" lang="pt-BR" sz="2315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| </a:t>
            </a:r>
            <a:r>
              <a:rPr b="0" i="0" lang="pt-BR" sz="2315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8h30</a:t>
            </a:r>
            <a:endParaRPr b="0" i="0" sz="2315" u="none" cap="none" strike="noStrike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15"/>
              <a:buFont typeface="Arial"/>
              <a:buNone/>
            </a:pPr>
            <a:r>
              <a:rPr b="0" i="0" lang="pt-BR" sz="2315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EGD (Carol Coutinho)</a:t>
            </a:r>
            <a:endParaRPr b="0" i="0" sz="2300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11" name="Google Shape;111;g2d6d804e94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21803" y="8466220"/>
            <a:ext cx="674991" cy="7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2d6d804e942_0_0"/>
          <p:cNvSpPr txBox="1"/>
          <p:nvPr/>
        </p:nvSpPr>
        <p:spPr>
          <a:xfrm>
            <a:off x="2287875" y="8415924"/>
            <a:ext cx="4706100" cy="8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15"/>
              <a:buFont typeface="Arial"/>
              <a:buNone/>
            </a:pPr>
            <a:r>
              <a:rPr b="0" i="0" lang="pt-BR" sz="2315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Sexta-feira</a:t>
            </a:r>
            <a:r>
              <a:rPr b="0" i="0" lang="pt-BR" sz="2315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| </a:t>
            </a:r>
            <a:r>
              <a:rPr b="0" i="0" lang="pt-BR" sz="2315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15h</a:t>
            </a:r>
            <a:endParaRPr b="0" i="0" sz="2315" u="none" cap="none" strike="noStrike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2315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Pipoca (Maggie) </a:t>
            </a:r>
            <a:endParaRPr b="0" i="0" sz="2315" u="none" cap="none" strike="noStrike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2024-03-26T13:25:09Z</dcterms:created>
  <dc:creator>Vitória Garcia</dc:creator>
</cp:coreProperties>
</file>